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82" r:id="rId3"/>
    <p:sldId id="283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5.10.2020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5.10.2020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5.10.2020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5.10.2020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PROBLEM ÇÖZME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10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SINIF İÇİ ONLİNE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ÖĞRENCİ UYGULAMALARI VE SUNUMLARI</a:t>
            </a:r>
          </a:p>
          <a:p>
            <a:endParaRPr lang="tr-TR" dirty="0"/>
          </a:p>
          <a:p>
            <a:r>
              <a:rPr lang="tr-TR" smtClean="0"/>
              <a:t>TIMSS VE PİSA SORULARININ TARTIŞILMASI VE UYGULANMASI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73873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21</Words>
  <Application>Microsoft Office PowerPoint</Application>
  <PresentationFormat>Ekran Gösterisi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PROBLEM ÇÖZME 10.hafta</vt:lpstr>
      <vt:lpstr> SINIF İÇİ ONLİNE UYGULAMALAR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476</cp:revision>
  <dcterms:created xsi:type="dcterms:W3CDTF">2020-06-10T07:36:53Z</dcterms:created>
  <dcterms:modified xsi:type="dcterms:W3CDTF">2020-10-05T09:28:30Z</dcterms:modified>
</cp:coreProperties>
</file>